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4" r:id="rId4"/>
  </p:sldMasterIdLst>
  <p:notesMasterIdLst>
    <p:notesMasterId r:id="rId5"/>
  </p:notesMasterIdLst>
  <p:sldIdLst>
    <p:sldId id="256" r:id="rId6"/>
  </p:sldIdLst>
  <p:sldSz cy="10058400" cx="7772400"/>
  <p:notesSz cx="6858000" cy="9144000"/>
  <p:embeddedFontLst>
    <p:embeddedFont>
      <p:font typeface="Google Sans SemiBold"/>
      <p:regular r:id="rId7"/>
      <p:bold r:id="rId8"/>
      <p:italic r:id="rId9"/>
      <p:boldItalic r:id="rId10"/>
    </p:embeddedFont>
    <p:embeddedFont>
      <p:font typeface="Roboto"/>
      <p:regular r:id="rId11"/>
      <p:bold r:id="rId12"/>
      <p:italic r:id="rId13"/>
      <p:boldItalic r:id="rId14"/>
    </p:embeddedFont>
    <p:embeddedFont>
      <p:font typeface="PT Sans Narrow"/>
      <p:regular r:id="rId15"/>
      <p:bold r:id="rId16"/>
    </p:embeddedFont>
    <p:embeddedFont>
      <p:font typeface="Lato"/>
      <p:regular r:id="rId17"/>
      <p:bold r:id="rId18"/>
      <p:italic r:id="rId19"/>
      <p:boldItalic r:id="rId20"/>
    </p:embeddedFont>
    <p:embeddedFont>
      <p:font typeface="Google Sans"/>
      <p:regular r:id="rId21"/>
      <p:bold r:id="rId22"/>
      <p:italic r:id="rId23"/>
      <p:boldItalic r:id="rId24"/>
    </p:embeddedFont>
    <p:embeddedFont>
      <p:font typeface="Work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168">
          <p15:clr>
            <a:srgbClr val="A4A3A4"/>
          </p15:clr>
        </p15:guide>
        <p15:guide id="2" pos="244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168" orient="horz"/>
        <p:guide pos="2448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boldItalic.fntdata"/><Relationship Id="rId22" Type="http://schemas.openxmlformats.org/officeDocument/2006/relationships/font" Target="fonts/GoogleSans-bold.fntdata"/><Relationship Id="rId21" Type="http://schemas.openxmlformats.org/officeDocument/2006/relationships/font" Target="fonts/GoogleSans-regular.fntdata"/><Relationship Id="rId24" Type="http://schemas.openxmlformats.org/officeDocument/2006/relationships/font" Target="fonts/GoogleSans-boldItalic.fntdata"/><Relationship Id="rId23" Type="http://schemas.openxmlformats.org/officeDocument/2006/relationships/font" Target="fonts/GoogleSans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font" Target="fonts/GoogleSansSemiBold-italic.fntdata"/><Relationship Id="rId26" Type="http://schemas.openxmlformats.org/officeDocument/2006/relationships/font" Target="fonts/WorkSans-bold.fntdata"/><Relationship Id="rId25" Type="http://schemas.openxmlformats.org/officeDocument/2006/relationships/font" Target="fonts/WorkSans-regular.fntdata"/><Relationship Id="rId28" Type="http://schemas.openxmlformats.org/officeDocument/2006/relationships/font" Target="fonts/WorkSans-boldItalic.fntdata"/><Relationship Id="rId27" Type="http://schemas.openxmlformats.org/officeDocument/2006/relationships/font" Target="fonts/Work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font" Target="fonts/GoogleSansSemiBold-regular.fntdata"/><Relationship Id="rId8" Type="http://schemas.openxmlformats.org/officeDocument/2006/relationships/font" Target="fonts/GoogleSansSemiBold-bold.fntdata"/><Relationship Id="rId11" Type="http://schemas.openxmlformats.org/officeDocument/2006/relationships/font" Target="fonts/Roboto-regular.fntdata"/><Relationship Id="rId10" Type="http://schemas.openxmlformats.org/officeDocument/2006/relationships/font" Target="fonts/GoogleSansSemiBold-boldItalic.fntdata"/><Relationship Id="rId13" Type="http://schemas.openxmlformats.org/officeDocument/2006/relationships/font" Target="fonts/Roboto-italic.fntdata"/><Relationship Id="rId12" Type="http://schemas.openxmlformats.org/officeDocument/2006/relationships/font" Target="fonts/Roboto-bold.fntdata"/><Relationship Id="rId15" Type="http://schemas.openxmlformats.org/officeDocument/2006/relationships/font" Target="fonts/PTSansNarrow-regular.fntdata"/><Relationship Id="rId14" Type="http://schemas.openxmlformats.org/officeDocument/2006/relationships/font" Target="fonts/Roboto-boldItalic.fntdata"/><Relationship Id="rId17" Type="http://schemas.openxmlformats.org/officeDocument/2006/relationships/font" Target="fonts/Lato-regular.fntdata"/><Relationship Id="rId16" Type="http://schemas.openxmlformats.org/officeDocument/2006/relationships/font" Target="fonts/PTSansNarrow-bold.fntdata"/><Relationship Id="rId19" Type="http://schemas.openxmlformats.org/officeDocument/2006/relationships/font" Target="fonts/Lato-italic.fntdata"/><Relationship Id="rId18" Type="http://schemas.openxmlformats.org/officeDocument/2006/relationships/font" Target="fonts/Lato-bold.fntdata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390e7c1ade_0_16:notes"/>
          <p:cNvSpPr/>
          <p:nvPr>
            <p:ph idx="2" type="sldImg"/>
          </p:nvPr>
        </p:nvSpPr>
        <p:spPr>
          <a:xfrm>
            <a:off x="2104480" y="685800"/>
            <a:ext cx="26496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390e7c1ade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1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oogle Shape;11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  <p:grpSp>
        <p:nvGrpSpPr>
          <p:cNvPr id="17" name="Google Shape;17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18" name="Google Shape;18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19" name="Google Shape;19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0" name="Google Shape;20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1" name="Google Shape;21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cxnSp>
        <p:nvCxnSpPr>
          <p:cNvPr id="22" name="Google Shape;22;p2"/>
          <p:cNvCxnSpPr>
            <a:stCxn id="12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3" name="Google Shape;23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4" name="Google Shape;24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25" name="Google Shape;25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27" name="Google Shape;27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28" name="Google Shape;28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31" name="Google Shape;31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33" name="Google Shape;33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4" name="Google Shape;34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35" name="Google Shape;35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chemeClr val="lt2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chemeClr val="lt2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grpSp>
        <p:nvGrpSpPr>
          <p:cNvPr id="36" name="Google Shape;36;p2"/>
          <p:cNvGrpSpPr/>
          <p:nvPr/>
        </p:nvGrpSpPr>
        <p:grpSpPr>
          <a:xfrm>
            <a:off x="172055" y="1468890"/>
            <a:ext cx="7434543" cy="62982"/>
            <a:chOff x="1890075" y="5241175"/>
            <a:chExt cx="4240556" cy="257700"/>
          </a:xfrm>
        </p:grpSpPr>
        <p:sp>
          <p:nvSpPr>
            <p:cNvPr id="37" name="Google Shape;37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8" name="Google Shape;38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39" name="Google Shape;39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0" name="Google Shape;40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41" name="Google Shape;41;p2"/>
          <p:cNvSpPr/>
          <p:nvPr/>
        </p:nvSpPr>
        <p:spPr>
          <a:xfrm>
            <a:off x="172050" y="2765600"/>
            <a:ext cx="3076800" cy="7293000"/>
          </a:xfrm>
          <a:prstGeom prst="roundRect">
            <a:avLst>
              <a:gd fmla="val 0" name="adj"/>
            </a:avLst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</a:endParaRPr>
          </a:p>
        </p:txBody>
      </p:sp>
      <p:grpSp>
        <p:nvGrpSpPr>
          <p:cNvPr id="42" name="Google Shape;42;p2"/>
          <p:cNvGrpSpPr/>
          <p:nvPr/>
        </p:nvGrpSpPr>
        <p:grpSpPr>
          <a:xfrm>
            <a:off x="168930" y="2702615"/>
            <a:ext cx="7434543" cy="62982"/>
            <a:chOff x="1890075" y="5241175"/>
            <a:chExt cx="4240556" cy="257700"/>
          </a:xfrm>
        </p:grpSpPr>
        <p:sp>
          <p:nvSpPr>
            <p:cNvPr id="43" name="Google Shape;43;p2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4" name="Google Shape;44;p2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5" name="Google Shape;45;p2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46" name="Google Shape;46;p2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cxnSp>
        <p:nvCxnSpPr>
          <p:cNvPr id="47" name="Google Shape;47;p2"/>
          <p:cNvCxnSpPr>
            <a:stCxn id="37" idx="0"/>
          </p:cNvCxnSpPr>
          <p:nvPr/>
        </p:nvCxnSpPr>
        <p:spPr>
          <a:xfrm>
            <a:off x="172055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8" name="Google Shape;48;p2"/>
          <p:cNvCxnSpPr/>
          <p:nvPr/>
        </p:nvCxnSpPr>
        <p:spPr>
          <a:xfrm>
            <a:off x="7603480" y="1500381"/>
            <a:ext cx="0" cy="859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49" name="Google Shape;49;p2"/>
          <p:cNvGrpSpPr/>
          <p:nvPr/>
        </p:nvGrpSpPr>
        <p:grpSpPr>
          <a:xfrm>
            <a:off x="0" y="3413775"/>
            <a:ext cx="3530025" cy="746350"/>
            <a:chOff x="0" y="3156075"/>
            <a:chExt cx="3530025" cy="746350"/>
          </a:xfrm>
        </p:grpSpPr>
        <p:sp>
          <p:nvSpPr>
            <p:cNvPr id="50" name="Google Shape;50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2" name="Google Shape;52;p2"/>
          <p:cNvGrpSpPr/>
          <p:nvPr/>
        </p:nvGrpSpPr>
        <p:grpSpPr>
          <a:xfrm>
            <a:off x="3248850" y="2867100"/>
            <a:ext cx="4936034" cy="746350"/>
            <a:chOff x="0" y="3156075"/>
            <a:chExt cx="3530025" cy="746350"/>
          </a:xfrm>
        </p:grpSpPr>
        <p:sp>
          <p:nvSpPr>
            <p:cNvPr id="53" name="Google Shape;53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55" name="Google Shape;55;p2"/>
          <p:cNvGrpSpPr/>
          <p:nvPr/>
        </p:nvGrpSpPr>
        <p:grpSpPr>
          <a:xfrm>
            <a:off x="3248850" y="7166275"/>
            <a:ext cx="4936034" cy="746350"/>
            <a:chOff x="0" y="3156075"/>
            <a:chExt cx="3530025" cy="746350"/>
          </a:xfrm>
        </p:grpSpPr>
        <p:sp>
          <p:nvSpPr>
            <p:cNvPr id="56" name="Google Shape;56;p2"/>
            <p:cNvSpPr/>
            <p:nvPr/>
          </p:nvSpPr>
          <p:spPr>
            <a:xfrm rot="5400000">
              <a:off x="3097725" y="3470125"/>
              <a:ext cx="583500" cy="281100"/>
            </a:xfrm>
            <a:prstGeom prst="trapezoid">
              <a:avLst>
                <a:gd fmla="val 102819" name="adj"/>
              </a:avLst>
            </a:prstGeom>
            <a:solidFill>
              <a:srgbClr val="4F4F4F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0" y="3156075"/>
              <a:ext cx="3529800" cy="453000"/>
            </a:xfrm>
            <a:prstGeom prst="rect">
              <a:avLst/>
            </a:prstGeom>
            <a:solidFill>
              <a:srgbClr val="666666"/>
            </a:solidFill>
            <a:ln cap="flat" cmpd="sng" w="9525">
              <a:solidFill>
                <a:srgbClr val="57575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58" name="Google Shape;58;p2"/>
          <p:cNvSpPr txBox="1"/>
          <p:nvPr/>
        </p:nvSpPr>
        <p:spPr>
          <a:xfrm>
            <a:off x="188700" y="3410750"/>
            <a:ext cx="3074400" cy="4632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Key Insights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9" name="Google Shape;59;p2"/>
          <p:cNvSpPr txBox="1"/>
          <p:nvPr/>
        </p:nvSpPr>
        <p:spPr>
          <a:xfrm>
            <a:off x="3263100" y="2852500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Details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60" name="Google Shape;60;p2"/>
          <p:cNvSpPr txBox="1"/>
          <p:nvPr/>
        </p:nvSpPr>
        <p:spPr>
          <a:xfrm>
            <a:off x="3263100" y="7164075"/>
            <a:ext cx="4334100" cy="4500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EEEEEE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Next Steps </a:t>
            </a:r>
            <a:endParaRPr sz="1900">
              <a:solidFill>
                <a:srgbClr val="EEEEEE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2">
  <p:cSld name="TITLE_1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3"/>
          <p:cNvCxnSpPr>
            <a:stCxn id="63" idx="1"/>
          </p:cNvCxnSpPr>
          <p:nvPr/>
        </p:nvCxnSpPr>
        <p:spPr>
          <a:xfrm>
            <a:off x="3033472" y="937660"/>
            <a:ext cx="15900" cy="65682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64" name="Google Shape;64;p3"/>
          <p:cNvGrpSpPr/>
          <p:nvPr/>
        </p:nvGrpSpPr>
        <p:grpSpPr>
          <a:xfrm>
            <a:off x="190345" y="900758"/>
            <a:ext cx="7581747" cy="5906"/>
            <a:chOff x="1890075" y="5241175"/>
            <a:chExt cx="4240556" cy="257700"/>
          </a:xfrm>
        </p:grpSpPr>
        <p:sp>
          <p:nvSpPr>
            <p:cNvPr id="65" name="Google Shape;65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6" name="Google Shape;66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7" name="Google Shape;67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68" name="Google Shape;68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grpSp>
        <p:nvGrpSpPr>
          <p:cNvPr id="69" name="Google Shape;69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70" name="Google Shape;70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1" name="Google Shape;71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2" name="Google Shape;72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  <p:sp>
          <p:nvSpPr>
            <p:cNvPr id="73" name="Google Shape;73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2"/>
                </a:solidFill>
              </a:endParaRPr>
            </a:p>
          </p:txBody>
        </p:sp>
      </p:grpSp>
      <p:sp>
        <p:nvSpPr>
          <p:cNvPr id="74" name="Google Shape;74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B7B7B7"/>
          </a:solidFill>
          <a:ln cap="flat" cmpd="sng" w="9525">
            <a:solidFill>
              <a:srgbClr val="CFB99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75" name="Google Shape;75;p3"/>
          <p:cNvSpPr/>
          <p:nvPr>
            <p:ph idx="2" type="pic"/>
          </p:nvPr>
        </p:nvSpPr>
        <p:spPr>
          <a:xfrm>
            <a:off x="3552088" y="1473363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6" name="Google Shape;76;p3"/>
          <p:cNvSpPr txBox="1"/>
          <p:nvPr/>
        </p:nvSpPr>
        <p:spPr>
          <a:xfrm>
            <a:off x="510050" y="96599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3"/>
          <p:cNvSpPr/>
          <p:nvPr/>
        </p:nvSpPr>
        <p:spPr>
          <a:xfrm>
            <a:off x="159875" y="7502350"/>
            <a:ext cx="7612200" cy="2379300"/>
          </a:xfrm>
          <a:prstGeom prst="rect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3"/>
          <p:cNvGrpSpPr/>
          <p:nvPr/>
        </p:nvGrpSpPr>
        <p:grpSpPr>
          <a:xfrm>
            <a:off x="190320" y="900657"/>
            <a:ext cx="7581691" cy="5901"/>
            <a:chOff x="1890075" y="5241175"/>
            <a:chExt cx="4240556" cy="257700"/>
          </a:xfrm>
        </p:grpSpPr>
        <p:sp>
          <p:nvSpPr>
            <p:cNvPr id="79" name="Google Shape;79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0" name="Google Shape;80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1" name="Google Shape;81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2" name="Google Shape;82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83" name="Google Shape;83;p3"/>
          <p:cNvGrpSpPr/>
          <p:nvPr/>
        </p:nvGrpSpPr>
        <p:grpSpPr>
          <a:xfrm>
            <a:off x="190320" y="931759"/>
            <a:ext cx="7581691" cy="5901"/>
            <a:chOff x="1890075" y="5241175"/>
            <a:chExt cx="4240556" cy="257700"/>
          </a:xfrm>
        </p:grpSpPr>
        <p:sp>
          <p:nvSpPr>
            <p:cNvPr id="84" name="Google Shape;84;p3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63" name="Google Shape;63;p3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5" name="Google Shape;85;p3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86" name="Google Shape;86;p3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87" name="Google Shape;87;p3"/>
          <p:cNvSpPr/>
          <p:nvPr/>
        </p:nvSpPr>
        <p:spPr>
          <a:xfrm rot="248910">
            <a:off x="7469568" y="-16320"/>
            <a:ext cx="1791494" cy="10540289"/>
          </a:xfrm>
          <a:prstGeom prst="rtTriangle">
            <a:avLst/>
          </a:prstGeom>
          <a:solidFill>
            <a:srgbClr val="5757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CFB991"/>
              </a:solidFill>
            </a:endParaRPr>
          </a:p>
        </p:txBody>
      </p:sp>
      <p:sp>
        <p:nvSpPr>
          <p:cNvPr id="88" name="Google Shape;88;p3"/>
          <p:cNvSpPr txBox="1"/>
          <p:nvPr/>
        </p:nvSpPr>
        <p:spPr>
          <a:xfrm>
            <a:off x="290394" y="9345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ISSUE / PROBLEM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89" name="Google Shape;89;p3"/>
          <p:cNvGrpSpPr/>
          <p:nvPr/>
        </p:nvGrpSpPr>
        <p:grpSpPr>
          <a:xfrm>
            <a:off x="172024" y="1040825"/>
            <a:ext cx="137818" cy="187200"/>
            <a:chOff x="507100" y="1997600"/>
            <a:chExt cx="158375" cy="187200"/>
          </a:xfrm>
        </p:grpSpPr>
        <p:sp>
          <p:nvSpPr>
            <p:cNvPr id="90" name="Google Shape;90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000FF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4069DD"/>
            </a:solidFill>
            <a:ln cap="flat" cmpd="sng" w="9525">
              <a:solidFill>
                <a:srgbClr val="4069D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" name="Google Shape;92;p3"/>
          <p:cNvSpPr txBox="1"/>
          <p:nvPr/>
        </p:nvSpPr>
        <p:spPr>
          <a:xfrm>
            <a:off x="308719" y="2801400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RESPONSE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3" name="Google Shape;93;p3"/>
          <p:cNvGrpSpPr/>
          <p:nvPr/>
        </p:nvGrpSpPr>
        <p:grpSpPr>
          <a:xfrm>
            <a:off x="190349" y="2907725"/>
            <a:ext cx="137818" cy="187200"/>
            <a:chOff x="507100" y="1540400"/>
            <a:chExt cx="158375" cy="187200"/>
          </a:xfrm>
        </p:grpSpPr>
        <p:sp>
          <p:nvSpPr>
            <p:cNvPr id="94" name="Google Shape;94;p3"/>
            <p:cNvSpPr/>
            <p:nvPr/>
          </p:nvSpPr>
          <p:spPr>
            <a:xfrm>
              <a:off x="529575" y="15404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F00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3"/>
            <p:cNvSpPr/>
            <p:nvPr/>
          </p:nvSpPr>
          <p:spPr>
            <a:xfrm>
              <a:off x="507100" y="15598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3"/>
          <p:cNvSpPr txBox="1"/>
          <p:nvPr/>
        </p:nvSpPr>
        <p:spPr>
          <a:xfrm>
            <a:off x="290394" y="5399875"/>
            <a:ext cx="2259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IMPACT  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97" name="Google Shape;97;p3"/>
          <p:cNvGrpSpPr/>
          <p:nvPr/>
        </p:nvGrpSpPr>
        <p:grpSpPr>
          <a:xfrm>
            <a:off x="172024" y="5506200"/>
            <a:ext cx="137818" cy="187200"/>
            <a:chOff x="507100" y="1997600"/>
            <a:chExt cx="158375" cy="187200"/>
          </a:xfrm>
        </p:grpSpPr>
        <p:sp>
          <p:nvSpPr>
            <p:cNvPr id="98" name="Google Shape;98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0" name="Google Shape;100;p3"/>
          <p:cNvSpPr txBox="1"/>
          <p:nvPr/>
        </p:nvSpPr>
        <p:spPr>
          <a:xfrm>
            <a:off x="-2480800" y="9126503"/>
            <a:ext cx="30816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100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/>
        </p:nvSpPr>
        <p:spPr>
          <a:xfrm>
            <a:off x="315596" y="7502355"/>
            <a:ext cx="6273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Work Sans"/>
                <a:ea typeface="Work Sans"/>
                <a:cs typeface="Work Sans"/>
                <a:sym typeface="Work Sans"/>
              </a:rPr>
              <a:t>KEY INSIGHTS</a:t>
            </a:r>
            <a:endParaRPr sz="1500">
              <a:latin typeface="Work Sans"/>
              <a:ea typeface="Work Sans"/>
              <a:cs typeface="Work Sans"/>
              <a:sym typeface="Work Sans"/>
            </a:endParaRPr>
          </a:p>
        </p:txBody>
      </p:sp>
      <p:grpSp>
        <p:nvGrpSpPr>
          <p:cNvPr id="102" name="Google Shape;102;p3"/>
          <p:cNvGrpSpPr/>
          <p:nvPr/>
        </p:nvGrpSpPr>
        <p:grpSpPr>
          <a:xfrm>
            <a:off x="172024" y="7607808"/>
            <a:ext cx="137818" cy="187200"/>
            <a:chOff x="507100" y="1997600"/>
            <a:chExt cx="158375" cy="187200"/>
          </a:xfrm>
        </p:grpSpPr>
        <p:sp>
          <p:nvSpPr>
            <p:cNvPr id="103" name="Google Shape;103;p3"/>
            <p:cNvSpPr/>
            <p:nvPr/>
          </p:nvSpPr>
          <p:spPr>
            <a:xfrm>
              <a:off x="529575" y="1997600"/>
              <a:ext cx="135900" cy="1872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3"/>
            <p:cNvSpPr/>
            <p:nvPr/>
          </p:nvSpPr>
          <p:spPr>
            <a:xfrm>
              <a:off x="507100" y="2017025"/>
              <a:ext cx="135900" cy="146700"/>
            </a:xfrm>
            <a:prstGeom prst="chevron">
              <a:avLst>
                <a:gd fmla="val 50000" name="adj"/>
              </a:avLst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3"/>
          <p:cNvSpPr/>
          <p:nvPr>
            <p:ph idx="3" type="pic"/>
          </p:nvPr>
        </p:nvSpPr>
        <p:spPr>
          <a:xfrm>
            <a:off x="4054775" y="465995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6" name="Google Shape;106;p3"/>
          <p:cNvSpPr txBox="1"/>
          <p:nvPr/>
        </p:nvSpPr>
        <p:spPr>
          <a:xfrm>
            <a:off x="159875" y="60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07" name="Google Shape;107;p3"/>
          <p:cNvSpPr txBox="1"/>
          <p:nvPr/>
        </p:nvSpPr>
        <p:spPr>
          <a:xfrm>
            <a:off x="1763100" y="4908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3">
  <p:cSld name="CUSTOM_2_1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Google Shape;109;p4"/>
          <p:cNvCxnSpPr/>
          <p:nvPr/>
        </p:nvCxnSpPr>
        <p:spPr>
          <a:xfrm>
            <a:off x="417963" y="3110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0" name="Google Shape;110;p4"/>
          <p:cNvGrpSpPr/>
          <p:nvPr/>
        </p:nvGrpSpPr>
        <p:grpSpPr>
          <a:xfrm>
            <a:off x="404725" y="1300475"/>
            <a:ext cx="6908400" cy="72025"/>
            <a:chOff x="404725" y="1681475"/>
            <a:chExt cx="6908400" cy="72025"/>
          </a:xfrm>
        </p:grpSpPr>
        <p:cxnSp>
          <p:nvCxnSpPr>
            <p:cNvPr id="111" name="Google Shape;111;p4"/>
            <p:cNvCxnSpPr/>
            <p:nvPr/>
          </p:nvCxnSpPr>
          <p:spPr>
            <a:xfrm flipH="1" rot="10800000">
              <a:off x="404725" y="1681475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12" name="Google Shape;112;p4"/>
            <p:cNvCxnSpPr/>
            <p:nvPr/>
          </p:nvCxnSpPr>
          <p:spPr>
            <a:xfrm flipH="1" rot="10800000">
              <a:off x="404725" y="1736700"/>
              <a:ext cx="6908400" cy="16800"/>
            </a:xfrm>
            <a:prstGeom prst="straightConnector1">
              <a:avLst/>
            </a:prstGeom>
            <a:noFill/>
            <a:ln cap="flat" cmpd="sng" w="38100">
              <a:solidFill>
                <a:srgbClr val="666666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cxnSp>
        <p:nvCxnSpPr>
          <p:cNvPr id="113" name="Google Shape;113;p4"/>
          <p:cNvCxnSpPr/>
          <p:nvPr/>
        </p:nvCxnSpPr>
        <p:spPr>
          <a:xfrm>
            <a:off x="7326238" y="6225"/>
            <a:ext cx="28200" cy="87771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4" name="Google Shape;114;p4"/>
          <p:cNvCxnSpPr/>
          <p:nvPr/>
        </p:nvCxnSpPr>
        <p:spPr>
          <a:xfrm rot="10800000">
            <a:off x="438150" y="3276600"/>
            <a:ext cx="6896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5" name="Google Shape;115;p4"/>
          <p:cNvCxnSpPr/>
          <p:nvPr/>
        </p:nvCxnSpPr>
        <p:spPr>
          <a:xfrm>
            <a:off x="3861475" y="3505200"/>
            <a:ext cx="0" cy="56118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16" name="Google Shape;116;p4"/>
          <p:cNvGrpSpPr/>
          <p:nvPr/>
        </p:nvGrpSpPr>
        <p:grpSpPr>
          <a:xfrm>
            <a:off x="417975" y="1504250"/>
            <a:ext cx="2357775" cy="410125"/>
            <a:chOff x="417975" y="1885250"/>
            <a:chExt cx="2357775" cy="410125"/>
          </a:xfrm>
        </p:grpSpPr>
        <p:sp>
          <p:nvSpPr>
            <p:cNvPr id="117" name="Google Shape;117;p4"/>
            <p:cNvSpPr/>
            <p:nvPr/>
          </p:nvSpPr>
          <p:spPr>
            <a:xfrm>
              <a:off x="417975" y="18852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4"/>
            <p:cNvSpPr/>
            <p:nvPr/>
          </p:nvSpPr>
          <p:spPr>
            <a:xfrm rot="10800000">
              <a:off x="2236350" y="18858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4"/>
            <p:cNvSpPr/>
            <p:nvPr/>
          </p:nvSpPr>
          <p:spPr>
            <a:xfrm>
              <a:off x="446175" y="19053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4"/>
            <p:cNvSpPr/>
            <p:nvPr/>
          </p:nvSpPr>
          <p:spPr>
            <a:xfrm rot="10800000">
              <a:off x="2198100" y="19060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0000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1" name="Google Shape;121;p4"/>
          <p:cNvGrpSpPr/>
          <p:nvPr/>
        </p:nvGrpSpPr>
        <p:grpSpPr>
          <a:xfrm>
            <a:off x="417975" y="3276600"/>
            <a:ext cx="2357775" cy="410125"/>
            <a:chOff x="265575" y="3352800"/>
            <a:chExt cx="2357775" cy="410125"/>
          </a:xfrm>
        </p:grpSpPr>
        <p:sp>
          <p:nvSpPr>
            <p:cNvPr id="122" name="Google Shape;122;p4"/>
            <p:cNvSpPr/>
            <p:nvPr/>
          </p:nvSpPr>
          <p:spPr>
            <a:xfrm>
              <a:off x="265575" y="33528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4"/>
            <p:cNvSpPr/>
            <p:nvPr/>
          </p:nvSpPr>
          <p:spPr>
            <a:xfrm rot="10800000">
              <a:off x="2083950" y="33534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4"/>
            <p:cNvSpPr/>
            <p:nvPr/>
          </p:nvSpPr>
          <p:spPr>
            <a:xfrm>
              <a:off x="293775" y="33728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4"/>
            <p:cNvSpPr/>
            <p:nvPr/>
          </p:nvSpPr>
          <p:spPr>
            <a:xfrm rot="10800000">
              <a:off x="2045700" y="337355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26" name="Google Shape;126;p4"/>
          <p:cNvGrpSpPr/>
          <p:nvPr/>
        </p:nvGrpSpPr>
        <p:grpSpPr>
          <a:xfrm>
            <a:off x="3872044" y="3276600"/>
            <a:ext cx="2747987" cy="410125"/>
            <a:chOff x="3567313" y="3200400"/>
            <a:chExt cx="2357775" cy="410125"/>
          </a:xfrm>
        </p:grpSpPr>
        <p:sp>
          <p:nvSpPr>
            <p:cNvPr id="127" name="Google Shape;127;p4"/>
            <p:cNvSpPr/>
            <p:nvPr/>
          </p:nvSpPr>
          <p:spPr>
            <a:xfrm>
              <a:off x="3567313" y="320040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4"/>
            <p:cNvSpPr/>
            <p:nvPr/>
          </p:nvSpPr>
          <p:spPr>
            <a:xfrm rot="10800000">
              <a:off x="5385688" y="320102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4"/>
            <p:cNvSpPr/>
            <p:nvPr/>
          </p:nvSpPr>
          <p:spPr>
            <a:xfrm>
              <a:off x="3595513" y="322045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4"/>
            <p:cNvSpPr/>
            <p:nvPr/>
          </p:nvSpPr>
          <p:spPr>
            <a:xfrm rot="10800000">
              <a:off x="5393639" y="3221150"/>
              <a:ext cx="4734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FFFF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" name="Google Shape;131;p4"/>
          <p:cNvGrpSpPr/>
          <p:nvPr/>
        </p:nvGrpSpPr>
        <p:grpSpPr>
          <a:xfrm>
            <a:off x="417963" y="6597750"/>
            <a:ext cx="2357775" cy="410125"/>
            <a:chOff x="-39237" y="6140550"/>
            <a:chExt cx="2357775" cy="410125"/>
          </a:xfrm>
        </p:grpSpPr>
        <p:sp>
          <p:nvSpPr>
            <p:cNvPr id="132" name="Google Shape;132;p4"/>
            <p:cNvSpPr/>
            <p:nvPr/>
          </p:nvSpPr>
          <p:spPr>
            <a:xfrm>
              <a:off x="-39237" y="6140550"/>
              <a:ext cx="2020800" cy="410100"/>
            </a:xfrm>
            <a:prstGeom prst="rect">
              <a:avLst/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4"/>
            <p:cNvSpPr/>
            <p:nvPr/>
          </p:nvSpPr>
          <p:spPr>
            <a:xfrm rot="10800000">
              <a:off x="1779138" y="6141175"/>
              <a:ext cx="539400" cy="409500"/>
            </a:xfrm>
            <a:prstGeom prst="chevron">
              <a:avLst>
                <a:gd fmla="val 50000" name="adj"/>
              </a:avLst>
            </a:prstGeom>
            <a:solidFill>
              <a:srgbClr val="595959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4"/>
            <p:cNvSpPr/>
            <p:nvPr/>
          </p:nvSpPr>
          <p:spPr>
            <a:xfrm>
              <a:off x="-11037" y="6160600"/>
              <a:ext cx="1946700" cy="364200"/>
            </a:xfrm>
            <a:prstGeom prst="rect">
              <a:avLst/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4"/>
            <p:cNvSpPr/>
            <p:nvPr/>
          </p:nvSpPr>
          <p:spPr>
            <a:xfrm rot="10800000">
              <a:off x="1740888" y="6161300"/>
              <a:ext cx="519600" cy="363600"/>
            </a:xfrm>
            <a:prstGeom prst="chevron">
              <a:avLst>
                <a:gd fmla="val 50000" name="adj"/>
              </a:avLst>
            </a:prstGeom>
            <a:solidFill>
              <a:srgbClr val="B7B7B7"/>
            </a:solidFill>
            <a:ln cap="flat" cmpd="sng" w="9525">
              <a:solidFill>
                <a:srgbClr val="38761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6" name="Google Shape;136;p4"/>
          <p:cNvSpPr txBox="1"/>
          <p:nvPr/>
        </p:nvSpPr>
        <p:spPr>
          <a:xfrm>
            <a:off x="402100" y="1527525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OVERVIEW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7" name="Google Shape;137;p4"/>
          <p:cNvSpPr txBox="1"/>
          <p:nvPr/>
        </p:nvSpPr>
        <p:spPr>
          <a:xfrm>
            <a:off x="476200" y="3276599"/>
            <a:ext cx="17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PROJECT STATUS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8" name="Google Shape;138;p4"/>
          <p:cNvSpPr txBox="1"/>
          <p:nvPr/>
        </p:nvSpPr>
        <p:spPr>
          <a:xfrm>
            <a:off x="623225" y="6602713"/>
            <a:ext cx="1947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39" name="Google Shape;139;p4"/>
          <p:cNvSpPr txBox="1"/>
          <p:nvPr/>
        </p:nvSpPr>
        <p:spPr>
          <a:xfrm>
            <a:off x="3848750" y="3276600"/>
            <a:ext cx="1673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Google Sans"/>
                <a:ea typeface="Google Sans"/>
                <a:cs typeface="Google Sans"/>
                <a:sym typeface="Google Sans"/>
              </a:rPr>
              <a:t>KEY INSIGHTS </a:t>
            </a:r>
            <a:endParaRPr b="1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0" name="Google Shape;140;p4"/>
          <p:cNvSpPr txBox="1"/>
          <p:nvPr/>
        </p:nvSpPr>
        <p:spPr>
          <a:xfrm>
            <a:off x="413425" y="1939675"/>
            <a:ext cx="6896100" cy="10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1" name="Google Shape;141;p4"/>
          <p:cNvSpPr txBox="1"/>
          <p:nvPr/>
        </p:nvSpPr>
        <p:spPr>
          <a:xfrm>
            <a:off x="438138" y="3915350"/>
            <a:ext cx="3108300" cy="237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2" name="Google Shape;142;p4"/>
          <p:cNvSpPr txBox="1"/>
          <p:nvPr/>
        </p:nvSpPr>
        <p:spPr>
          <a:xfrm>
            <a:off x="438150" y="7050750"/>
            <a:ext cx="3108300" cy="225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3" name="Google Shape;143;p4"/>
          <p:cNvSpPr txBox="1"/>
          <p:nvPr/>
        </p:nvSpPr>
        <p:spPr>
          <a:xfrm>
            <a:off x="3905525" y="4039263"/>
            <a:ext cx="3219000" cy="26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57150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4" name="Google Shape;144;p4"/>
          <p:cNvSpPr txBox="1"/>
          <p:nvPr/>
        </p:nvSpPr>
        <p:spPr>
          <a:xfrm>
            <a:off x="4183575" y="9228125"/>
            <a:ext cx="30867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62500" lnSpcReduction="2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i="1" sz="1100"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5" name="Google Shape;145;p4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46" name="Google Shape;146;p4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47" name="Google Shape;147;p4"/>
          <p:cNvSpPr/>
          <p:nvPr>
            <p:ph idx="2" type="pic"/>
          </p:nvPr>
        </p:nvSpPr>
        <p:spPr>
          <a:xfrm>
            <a:off x="4076163" y="61997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8" name="Google Shape;148;p4"/>
          <p:cNvSpPr txBox="1"/>
          <p:nvPr/>
        </p:nvSpPr>
        <p:spPr>
          <a:xfrm>
            <a:off x="4007763" y="86954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255">
          <p15:clr>
            <a:srgbClr val="FA7B17"/>
          </p15:clr>
        </p15:guide>
        <p15:guide id="2" orient="horz" pos="292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ayout 4">
  <p:cSld name="CUSTOM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5"/>
          <p:cNvSpPr/>
          <p:nvPr/>
        </p:nvSpPr>
        <p:spPr>
          <a:xfrm flipH="1">
            <a:off x="2748900" y="9168075"/>
            <a:ext cx="5023500" cy="890400"/>
          </a:xfrm>
          <a:prstGeom prst="rtTriangle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51" name="Google Shape;151;p5"/>
          <p:cNvSpPr/>
          <p:nvPr/>
        </p:nvSpPr>
        <p:spPr>
          <a:xfrm>
            <a:off x="0" y="9168075"/>
            <a:ext cx="4138800" cy="890400"/>
          </a:xfrm>
          <a:prstGeom prst="rtTriangle">
            <a:avLst/>
          </a:prstGeom>
          <a:solidFill>
            <a:srgbClr val="DB4437"/>
          </a:solidFill>
          <a:ln cap="flat" cmpd="sng" w="9525">
            <a:solidFill>
              <a:srgbClr val="B7B7B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595959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52" name="Google Shape;152;p5"/>
          <p:cNvGrpSpPr/>
          <p:nvPr/>
        </p:nvGrpSpPr>
        <p:grpSpPr>
          <a:xfrm>
            <a:off x="95351" y="1392509"/>
            <a:ext cx="7581691" cy="5901"/>
            <a:chOff x="1890075" y="5241175"/>
            <a:chExt cx="4240556" cy="257700"/>
          </a:xfrm>
        </p:grpSpPr>
        <p:sp>
          <p:nvSpPr>
            <p:cNvPr id="153" name="Google Shape;153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4" name="Google Shape;154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5" name="Google Shape;155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6" name="Google Shape;156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grpSp>
        <p:nvGrpSpPr>
          <p:cNvPr id="157" name="Google Shape;157;p5"/>
          <p:cNvGrpSpPr/>
          <p:nvPr/>
        </p:nvGrpSpPr>
        <p:grpSpPr>
          <a:xfrm>
            <a:off x="95351" y="4542984"/>
            <a:ext cx="7581691" cy="5901"/>
            <a:chOff x="1890075" y="5241175"/>
            <a:chExt cx="4240556" cy="257700"/>
          </a:xfrm>
        </p:grpSpPr>
        <p:sp>
          <p:nvSpPr>
            <p:cNvPr id="158" name="Google Shape;15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59" name="Google Shape;15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0" name="Google Shape;16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1" name="Google Shape;16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62" name="Google Shape;162;p5"/>
          <p:cNvSpPr/>
          <p:nvPr/>
        </p:nvSpPr>
        <p:spPr>
          <a:xfrm>
            <a:off x="432000" y="162435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EEEEEE">
                <a:alpha val="5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Overview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3" name="Google Shape;163;p5"/>
          <p:cNvSpPr/>
          <p:nvPr/>
        </p:nvSpPr>
        <p:spPr>
          <a:xfrm>
            <a:off x="432000" y="2620004"/>
            <a:ext cx="1598400" cy="285000"/>
          </a:xfrm>
          <a:prstGeom prst="rect">
            <a:avLst/>
          </a:prstGeom>
          <a:solidFill>
            <a:srgbClr val="DB4437"/>
          </a:solidFill>
          <a:ln cap="flat" cmpd="sng" w="9525">
            <a:solidFill>
              <a:srgbClr val="DB44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Problem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4" name="Google Shape;164;p5"/>
          <p:cNvSpPr/>
          <p:nvPr/>
        </p:nvSpPr>
        <p:spPr>
          <a:xfrm>
            <a:off x="432000" y="3615673"/>
            <a:ext cx="1598400" cy="269100"/>
          </a:xfrm>
          <a:prstGeom prst="rect">
            <a:avLst/>
          </a:prstGeom>
          <a:solidFill>
            <a:srgbClr val="F4B400"/>
          </a:solidFill>
          <a:ln cap="flat" cmpd="sng" w="9525">
            <a:solidFill>
              <a:srgbClr val="F4B4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Solution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5" name="Google Shape;165;p5"/>
          <p:cNvSpPr/>
          <p:nvPr/>
        </p:nvSpPr>
        <p:spPr>
          <a:xfrm>
            <a:off x="432000" y="4676196"/>
            <a:ext cx="1598400" cy="285000"/>
          </a:xfrm>
          <a:prstGeom prst="rect">
            <a:avLst/>
          </a:prstGeom>
          <a:solidFill>
            <a:srgbClr val="0F9D58"/>
          </a:solidFill>
          <a:ln cap="flat" cmpd="sng" w="9525">
            <a:solidFill>
              <a:srgbClr val="0F9D58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Details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66" name="Google Shape;166;p5"/>
          <p:cNvSpPr/>
          <p:nvPr/>
        </p:nvSpPr>
        <p:spPr>
          <a:xfrm>
            <a:off x="432000" y="8296570"/>
            <a:ext cx="1598400" cy="269100"/>
          </a:xfrm>
          <a:prstGeom prst="rect">
            <a:avLst/>
          </a:prstGeom>
          <a:solidFill>
            <a:srgbClr val="4285F4"/>
          </a:solidFill>
          <a:ln cap="flat" cmpd="sng" w="9525">
            <a:solidFill>
              <a:srgbClr val="4285F4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Google Sans"/>
                <a:ea typeface="Google Sans"/>
                <a:cs typeface="Google Sans"/>
                <a:sym typeface="Google Sans"/>
              </a:rPr>
              <a:t>Next Steps </a:t>
            </a:r>
            <a:endParaRPr b="1">
              <a:solidFill>
                <a:srgbClr val="000000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grpSp>
        <p:nvGrpSpPr>
          <p:cNvPr id="167" name="Google Shape;167;p5"/>
          <p:cNvGrpSpPr/>
          <p:nvPr/>
        </p:nvGrpSpPr>
        <p:grpSpPr>
          <a:xfrm>
            <a:off x="95351" y="8200359"/>
            <a:ext cx="7581691" cy="5901"/>
            <a:chOff x="1890075" y="5241175"/>
            <a:chExt cx="4240556" cy="257700"/>
          </a:xfrm>
        </p:grpSpPr>
        <p:sp>
          <p:nvSpPr>
            <p:cNvPr id="168" name="Google Shape;168;p5"/>
            <p:cNvSpPr/>
            <p:nvPr/>
          </p:nvSpPr>
          <p:spPr>
            <a:xfrm rot="-5400000">
              <a:off x="2291325" y="4839925"/>
              <a:ext cx="257700" cy="1060200"/>
            </a:xfrm>
            <a:prstGeom prst="rect">
              <a:avLst/>
            </a:prstGeom>
            <a:solidFill>
              <a:srgbClr val="4285F4"/>
            </a:solidFill>
            <a:ln cap="flat" cmpd="sng" w="9525">
              <a:solidFill>
                <a:srgbClr val="4285F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69" name="Google Shape;169;p5"/>
            <p:cNvSpPr/>
            <p:nvPr/>
          </p:nvSpPr>
          <p:spPr>
            <a:xfrm rot="-5400000">
              <a:off x="3351444" y="4839925"/>
              <a:ext cx="257700" cy="1060200"/>
            </a:xfrm>
            <a:prstGeom prst="rect">
              <a:avLst/>
            </a:prstGeom>
            <a:solidFill>
              <a:srgbClr val="DB4437"/>
            </a:solidFill>
            <a:ln cap="flat" cmpd="sng" w="9525">
              <a:solidFill>
                <a:srgbClr val="DB4437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0" name="Google Shape;170;p5"/>
            <p:cNvSpPr/>
            <p:nvPr/>
          </p:nvSpPr>
          <p:spPr>
            <a:xfrm rot="-5400000">
              <a:off x="4411563" y="4839925"/>
              <a:ext cx="257700" cy="1060200"/>
            </a:xfrm>
            <a:prstGeom prst="rect">
              <a:avLst/>
            </a:prstGeom>
            <a:solidFill>
              <a:srgbClr val="F4B400"/>
            </a:solidFill>
            <a:ln cap="flat" cmpd="sng" w="9525">
              <a:solidFill>
                <a:srgbClr val="F4B4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  <p:sp>
          <p:nvSpPr>
            <p:cNvPr id="171" name="Google Shape;171;p5"/>
            <p:cNvSpPr/>
            <p:nvPr/>
          </p:nvSpPr>
          <p:spPr>
            <a:xfrm rot="-5400000">
              <a:off x="5471681" y="4839925"/>
              <a:ext cx="257700" cy="1060200"/>
            </a:xfrm>
            <a:prstGeom prst="rect">
              <a:avLst/>
            </a:prstGeom>
            <a:solidFill>
              <a:srgbClr val="0F9D58"/>
            </a:solidFill>
            <a:ln cap="flat" cmpd="sng" w="9525">
              <a:solidFill>
                <a:srgbClr val="0F9D58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595959"/>
                </a:solidFill>
              </a:endParaRPr>
            </a:p>
          </p:txBody>
        </p:sp>
      </p:grpSp>
      <p:sp>
        <p:nvSpPr>
          <p:cNvPr id="172" name="Google Shape;172;p5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Click here to edit title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73" name="Google Shape;173;p5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Click here to edit subtitle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sp>
        <p:nvSpPr>
          <p:cNvPr id="174" name="Google Shape;174;p5"/>
          <p:cNvSpPr/>
          <p:nvPr>
            <p:ph idx="2" type="pic"/>
          </p:nvPr>
        </p:nvSpPr>
        <p:spPr>
          <a:xfrm>
            <a:off x="4394725" y="4961200"/>
            <a:ext cx="3035400" cy="2495700"/>
          </a:xfrm>
          <a:prstGeom prst="rect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p5"/>
          <p:cNvSpPr txBox="1"/>
          <p:nvPr/>
        </p:nvSpPr>
        <p:spPr>
          <a:xfrm>
            <a:off x="4326325" y="7456900"/>
            <a:ext cx="31722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fontScale="70000" lnSpcReduction="20000"/>
          </a:bodyPr>
          <a:lstStyle/>
          <a:p>
            <a:pPr indent="0" lvl="0" marL="0" rtl="0" algn="l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Lato"/>
                <a:ea typeface="Lato"/>
                <a:cs typeface="Lato"/>
                <a:sym typeface="Lato"/>
              </a:rPr>
              <a:t>Image Alt-Text Here</a:t>
            </a:r>
            <a:endParaRPr i="1" sz="110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 NOT USE ">
  <p:cSld name="TITLE_2_1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6"/>
          <p:cNvSpPr txBox="1"/>
          <p:nvPr/>
        </p:nvSpPr>
        <p:spPr>
          <a:xfrm>
            <a:off x="3993321" y="9367991"/>
            <a:ext cx="3693900" cy="73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 Lorem ipsum dolor sit amet, consectetur adipiscing elit. Duis non erat sem</a:t>
            </a:r>
            <a:endParaRPr sz="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78" name="Google Shape;178;p6"/>
          <p:cNvGrpSpPr/>
          <p:nvPr/>
        </p:nvGrpSpPr>
        <p:grpSpPr>
          <a:xfrm>
            <a:off x="-16250" y="9048087"/>
            <a:ext cx="7804900" cy="1072407"/>
            <a:chOff x="-19118" y="4617750"/>
            <a:chExt cx="9182236" cy="548378"/>
          </a:xfrm>
        </p:grpSpPr>
        <p:sp>
          <p:nvSpPr>
            <p:cNvPr id="179" name="Google Shape;179;p6"/>
            <p:cNvSpPr/>
            <p:nvPr/>
          </p:nvSpPr>
          <p:spPr>
            <a:xfrm flipH="1">
              <a:off x="19244" y="4617750"/>
              <a:ext cx="9143874" cy="548378"/>
            </a:xfrm>
            <a:custGeom>
              <a:rect b="b" l="l" r="r" t="t"/>
              <a:pathLst>
                <a:path extrusionOk="0" h="19840" w="367556">
                  <a:moveTo>
                    <a:pt x="0" y="19840"/>
                  </a:moveTo>
                  <a:lnTo>
                    <a:pt x="515" y="0"/>
                  </a:lnTo>
                  <a:lnTo>
                    <a:pt x="367556" y="11270"/>
                  </a:lnTo>
                  <a:lnTo>
                    <a:pt x="367044" y="18698"/>
                  </a:lnTo>
                  <a:close/>
                </a:path>
              </a:pathLst>
            </a:custGeom>
            <a:solidFill>
              <a:srgbClr val="4069DD"/>
            </a:solidFill>
            <a:ln>
              <a:noFill/>
            </a:ln>
          </p:spPr>
        </p:sp>
        <p:sp>
          <p:nvSpPr>
            <p:cNvPr id="180" name="Google Shape;180;p6"/>
            <p:cNvSpPr/>
            <p:nvPr/>
          </p:nvSpPr>
          <p:spPr>
            <a:xfrm flipH="1">
              <a:off x="-19118" y="4677825"/>
              <a:ext cx="4769786" cy="473975"/>
            </a:xfrm>
            <a:custGeom>
              <a:rect b="b" l="l" r="r" t="t"/>
              <a:pathLst>
                <a:path extrusionOk="0" h="18959" w="366343">
                  <a:moveTo>
                    <a:pt x="0" y="18521"/>
                  </a:moveTo>
                  <a:lnTo>
                    <a:pt x="366343" y="0"/>
                  </a:lnTo>
                  <a:lnTo>
                    <a:pt x="366052" y="18959"/>
                  </a:lnTo>
                  <a:close/>
                </a:path>
              </a:pathLst>
            </a:custGeom>
            <a:solidFill>
              <a:srgbClr val="448AFF"/>
            </a:solidFill>
            <a:ln>
              <a:noFill/>
            </a:ln>
          </p:spPr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- DO NOT USE">
  <p:cSld name="CUSTOM_1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64945" y="870271"/>
            <a:ext cx="7242600" cy="111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Google Sans SemiBold"/>
              <a:buNone/>
              <a:defRPr sz="2800">
                <a:solidFill>
                  <a:schemeClr val="dk1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64945" y="2253729"/>
            <a:ext cx="7242600" cy="66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Google Sans"/>
              <a:buChar char="●"/>
              <a:defRPr sz="18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●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○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Google Sans"/>
              <a:buChar char="■"/>
              <a:defRPr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7201589" y="9119180"/>
            <a:ext cx="466500" cy="7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3247350" y="1195375"/>
            <a:ext cx="449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2"/>
              </a:solidFill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8"/>
          <p:cNvSpPr txBox="1"/>
          <p:nvPr/>
        </p:nvSpPr>
        <p:spPr>
          <a:xfrm>
            <a:off x="188700" y="1533300"/>
            <a:ext cx="3697500" cy="2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SzPts val="852"/>
              <a:buNone/>
            </a:pPr>
            <a:r>
              <a:rPr lang="en" sz="1375">
                <a:latin typeface="Google Sans SemiBold"/>
                <a:ea typeface="Google Sans SemiBold"/>
                <a:cs typeface="Google Sans SemiBold"/>
                <a:sym typeface="Google Sans SemiBold"/>
              </a:rPr>
              <a:t>Project Overview</a:t>
            </a:r>
            <a:endParaRPr sz="1375">
              <a:solidFill>
                <a:srgbClr val="000000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187" name="Google Shape;187;p8"/>
          <p:cNvSpPr txBox="1"/>
          <p:nvPr/>
        </p:nvSpPr>
        <p:spPr>
          <a:xfrm>
            <a:off x="211425" y="1782925"/>
            <a:ext cx="7309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he TikTok data team seeks to develop a machine learning model to assist in the classification of claims for user submissions. In this part of the project, the data team will conduct a hypothesis test to analyze the relationship between verified_status and video_view_count. 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8" name="Google Shape;188;p8"/>
          <p:cNvSpPr txBox="1"/>
          <p:nvPr/>
        </p:nvSpPr>
        <p:spPr>
          <a:xfrm>
            <a:off x="36300" y="3925075"/>
            <a:ext cx="3213000" cy="60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The analysis shows that there is a difference in number of views between TikTok videos posted by verified accounts and TikTok videos posted by unverified accounts.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As a result, these findings suggest there might be fundamental behavioral differences between these two groups of accounts: verified and unverified.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●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It would be interesting to investigate the root cause of this behavioral difference. For example, consider: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Do unverified accounts tend to post more engaging videos? Is that engaging content a claim or opinion? 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  <a:p>
            <a:pPr indent="-317500" lvl="1" marL="914400" rtl="0" algn="l">
              <a:spcBef>
                <a:spcPts val="1000"/>
              </a:spcBef>
              <a:spcAft>
                <a:spcPts val="1000"/>
              </a:spcAft>
              <a:buSzPts val="1400"/>
              <a:buFont typeface="Google Sans"/>
              <a:buChar char="○"/>
            </a:pPr>
            <a:r>
              <a:rPr lang="en">
                <a:latin typeface="Google Sans"/>
                <a:ea typeface="Google Sans"/>
                <a:cs typeface="Google Sans"/>
                <a:sym typeface="Google Sans"/>
              </a:rPr>
              <a:t>Or, are unverified accounts associated with spam bots that help inflate view counts?</a:t>
            </a:r>
            <a:endParaRPr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89" name="Google Shape;189;p8"/>
          <p:cNvSpPr txBox="1"/>
          <p:nvPr/>
        </p:nvSpPr>
        <p:spPr>
          <a:xfrm>
            <a:off x="3350925" y="7778925"/>
            <a:ext cx="4246200" cy="19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The team suggests moving forward and building a </a:t>
            </a:r>
            <a:r>
              <a:rPr b="1" lang="en" sz="1500">
                <a:latin typeface="Google Sans"/>
                <a:ea typeface="Google Sans"/>
                <a:cs typeface="Google Sans"/>
                <a:sym typeface="Google Sans"/>
              </a:rPr>
              <a:t>regression model</a:t>
            </a: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 on verified status. </a:t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A regression model for verified_status can help analyze user behavior in this group of verified users. </a:t>
            </a:r>
            <a:r>
              <a:rPr lang="en" sz="1500">
                <a:latin typeface="Google Sans"/>
                <a:ea typeface="Google Sans"/>
                <a:cs typeface="Google Sans"/>
                <a:sym typeface="Google Sans"/>
              </a:rPr>
              <a:t>Then, this context can be used to consider results from a claim classification model that will be created afterwards. </a:t>
            </a:r>
            <a:endParaRPr sz="15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0" name="Google Shape;190;p8"/>
          <p:cNvSpPr txBox="1"/>
          <p:nvPr/>
        </p:nvSpPr>
        <p:spPr>
          <a:xfrm>
            <a:off x="159875" y="441000"/>
            <a:ext cx="7458900" cy="5079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Executive Summary:</a:t>
            </a: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 Statistical Testing </a:t>
            </a:r>
            <a:r>
              <a:rPr b="1" lang="en" sz="2100">
                <a:latin typeface="Google Sans"/>
                <a:ea typeface="Google Sans"/>
                <a:cs typeface="Google Sans"/>
                <a:sym typeface="Google Sans"/>
              </a:rPr>
              <a:t>Results</a:t>
            </a:r>
            <a:endParaRPr b="1" sz="2100">
              <a:latin typeface="Google Sans"/>
              <a:ea typeface="Google Sans"/>
              <a:cs typeface="Google Sans"/>
              <a:sym typeface="Google Sans"/>
            </a:endParaRPr>
          </a:p>
        </p:txBody>
      </p:sp>
      <p:sp>
        <p:nvSpPr>
          <p:cNvPr id="191" name="Google Shape;191;p8"/>
          <p:cNvSpPr txBox="1"/>
          <p:nvPr/>
        </p:nvSpPr>
        <p:spPr>
          <a:xfrm>
            <a:off x="1763100" y="948050"/>
            <a:ext cx="4246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200">
                <a:latin typeface="PT Sans Narrow"/>
                <a:ea typeface="PT Sans Narrow"/>
                <a:cs typeface="PT Sans Narrow"/>
                <a:sym typeface="PT Sans Narrow"/>
              </a:rPr>
              <a:t>TikTok Claims Classification Project</a:t>
            </a:r>
            <a:endParaRPr sz="1200">
              <a:solidFill>
                <a:srgbClr val="000000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  <p:pic>
        <p:nvPicPr>
          <p:cNvPr id="192" name="Google Shape;192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7275" y="4986488"/>
            <a:ext cx="3203100" cy="907073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8"/>
          <p:cNvSpPr txBox="1"/>
          <p:nvPr/>
        </p:nvSpPr>
        <p:spPr>
          <a:xfrm>
            <a:off x="3506700" y="3417338"/>
            <a:ext cx="4195500" cy="369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TikTok data team considered the relationship between verified_status and video_view_count. 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One approach conducted was to examine the mean values of video_view_count for each group of verified_status in the sample data. The findings showed that unverified accounts have a mean of 265,663 views vs. 91,439 views for verified accounts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The second approach was a two-sample hypothesis test. Aligned with preliminary findings from the mean values, this statistical analysis shows that a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ny observed difference in the sample data is due to an actual difference in the corresponding population means</a:t>
            </a:r>
            <a:r>
              <a:rPr lang="en" sz="1300">
                <a:solidFill>
                  <a:schemeClr val="dk1"/>
                </a:solidFill>
                <a:latin typeface="Google Sans"/>
                <a:ea typeface="Google Sans"/>
                <a:cs typeface="Google Sans"/>
                <a:sym typeface="Google Sans"/>
              </a:rPr>
              <a:t>.</a:t>
            </a:r>
            <a:endParaRPr sz="1300">
              <a:solidFill>
                <a:schemeClr val="dk1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